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156" y="4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27.12.2024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27.12.2024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27.12.2024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27.12.2024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27.12.2024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27.12.2024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27.12.2024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27.12.2024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27.12.2024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27.12.2024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27.12.2024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2;p17" descr="PPT template.jpg"/>
          <p:cNvPicPr preferRelativeResize="0"/>
          <p:nvPr userDrawn="1"/>
        </p:nvPicPr>
        <p:blipFill rotWithShape="1">
          <a:blip r:embed="rId13" cstate="print">
            <a:alphaModFix/>
          </a:blip>
          <a:srcRect t="6817" b="7335"/>
          <a:stretch/>
        </p:blipFill>
        <p:spPr>
          <a:xfrm>
            <a:off x="0" y="0"/>
            <a:ext cx="9144000" cy="648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;p17" descr="PPT template.jpg"/>
          <p:cNvPicPr preferRelativeResize="0"/>
          <p:nvPr userDrawn="1"/>
        </p:nvPicPr>
        <p:blipFill rotWithShape="1">
          <a:blip r:embed="rId13" cstate="print">
            <a:alphaModFix/>
          </a:blip>
          <a:srcRect l="30033" t="66906"/>
          <a:stretch/>
        </p:blipFill>
        <p:spPr>
          <a:xfrm>
            <a:off x="0" y="4999484"/>
            <a:ext cx="9144000" cy="14401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563638"/>
            <a:ext cx="3593693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Bilde 7">
            <a:extLst>
              <a:ext uri="{FF2B5EF4-FFF2-40B4-BE49-F238E27FC236}">
                <a16:creationId xmlns:a16="http://schemas.microsoft.com/office/drawing/2014/main" id="{53C9A237-D64A-ACD5-C9B5-859047E1B8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887" t="3558" r="-14801" b="4774"/>
          <a:stretch/>
        </p:blipFill>
        <p:spPr>
          <a:xfrm>
            <a:off x="323944" y="1383750"/>
            <a:ext cx="4536088" cy="2376000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id="{F3294ABD-E2ED-577D-F059-AC581603C74F}"/>
              </a:ext>
            </a:extLst>
          </p:cNvPr>
          <p:cNvSpPr txBox="1"/>
          <p:nvPr/>
        </p:nvSpPr>
        <p:spPr>
          <a:xfrm>
            <a:off x="4860032" y="3435846"/>
            <a:ext cx="4283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/>
              <a:t>NOTE: </a:t>
            </a:r>
            <a:r>
              <a:rPr lang="nb-NO" sz="1200" b="1" dirty="0" err="1"/>
              <a:t>Also</a:t>
            </a:r>
            <a:r>
              <a:rPr lang="nb-NO" sz="1200" b="1" dirty="0"/>
              <a:t> </a:t>
            </a:r>
            <a:r>
              <a:rPr lang="nb-NO" sz="1200" b="1" dirty="0" err="1"/>
              <a:t>destructable</a:t>
            </a:r>
            <a:r>
              <a:rPr lang="nb-NO" sz="1200" b="1" dirty="0"/>
              <a:t> </a:t>
            </a:r>
            <a:r>
              <a:rPr lang="nb-NO" sz="1200" b="1" dirty="0" err="1"/>
              <a:t>with</a:t>
            </a:r>
            <a:r>
              <a:rPr lang="nb-NO" sz="1200" b="1" dirty="0"/>
              <a:t> 20mm </a:t>
            </a:r>
            <a:r>
              <a:rPr lang="nb-NO" sz="1200" b="1" dirty="0" err="1"/>
              <a:t>cannon</a:t>
            </a:r>
            <a:endParaRPr lang="nb-NO" sz="120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699457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500180"/>
            <a:ext cx="3457572" cy="2005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" name="Tabell 1">
            <a:extLst>
              <a:ext uri="{FF2B5EF4-FFF2-40B4-BE49-F238E27FC236}">
                <a16:creationId xmlns:a16="http://schemas.microsoft.com/office/drawing/2014/main" id="{BCAD3023-7FEB-930F-7439-C9B6B397B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246810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185639049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383264043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143775934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1694691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325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501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481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2762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65856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274459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643056"/>
            <a:ext cx="4162425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928676"/>
            <a:ext cx="3290889" cy="1871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3071816"/>
            <a:ext cx="3271838" cy="1684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285866"/>
            <a:ext cx="3511535" cy="2044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714494"/>
            <a:ext cx="3309941" cy="1340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357304"/>
            <a:ext cx="3867158" cy="1950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500180"/>
            <a:ext cx="3005143" cy="1476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857370"/>
            <a:ext cx="1628771" cy="1346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151</Words>
  <Application>Microsoft Office PowerPoint</Application>
  <PresentationFormat>Skjermfremvisning (16:9)</PresentationFormat>
  <Paragraphs>73</Paragraphs>
  <Slides>11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1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11</vt:i4>
      </vt:variant>
    </vt:vector>
  </HeadingPairs>
  <TitlesOfParts>
    <vt:vector size="13" baseType="lpstr">
      <vt:lpstr>Arial</vt:lpstr>
      <vt:lpstr>Kontortema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Lysbilde 1</dc:title>
  <dc:creator>Sjefen</dc:creator>
  <cp:lastModifiedBy>VarZaT -</cp:lastModifiedBy>
  <cp:revision>104</cp:revision>
  <dcterms:created xsi:type="dcterms:W3CDTF">2022-06-14T12:24:02Z</dcterms:created>
  <dcterms:modified xsi:type="dcterms:W3CDTF">2024-12-27T17:59:05Z</dcterms:modified>
</cp:coreProperties>
</file>